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61263" cy="10693400"/>
  <p:notesSz cx="6735763" cy="9866313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0C1"/>
    <a:srgbClr val="0091C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3252" y="6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66738" y="3322638"/>
            <a:ext cx="6427787" cy="229076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33475" y="6059488"/>
            <a:ext cx="5294313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89BFA-DCFF-4EE2-90BC-F271909A472E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xmlns="" val="3984030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FF458-9FEB-4CA6-9BDF-AF1C573213F0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xmlns="" val="810741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483225" y="428625"/>
            <a:ext cx="1700213" cy="91233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77825" y="428625"/>
            <a:ext cx="4953000" cy="912336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B9F9B-E673-4FB2-96C0-D43FA4C86A93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xmlns="" val="1541755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5B8A7-037D-4B25-82D0-C2A2B70359C9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xmlns="" val="3219848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6900" y="6872288"/>
            <a:ext cx="6427788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96900" y="4532313"/>
            <a:ext cx="6427788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6BE52-A3DB-4761-8841-FD788FD0D190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xmlns="" val="1565586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7825" y="2495550"/>
            <a:ext cx="3325813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856038" y="2495550"/>
            <a:ext cx="3327400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15AE8-17DB-4A31-A12F-F97D9EB87230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xmlns="" val="253440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7825" y="428625"/>
            <a:ext cx="6805613" cy="1781175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77825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77825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841750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841750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2084F-36C6-41B3-8480-5DC01C6E554E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xmlns="" val="2835150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BEF44-D157-42E6-BFCE-5594FB566502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xmlns="" val="1911577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1C54D-123A-417F-8D6F-95E84ABAC3A7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xmlns="" val="1821403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7825" y="425450"/>
            <a:ext cx="2487613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955925" y="425450"/>
            <a:ext cx="4227513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77825" y="2238375"/>
            <a:ext cx="2487613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15E14-C632-4EDC-9B99-97E0064703FF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xmlns="" val="873499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82725" y="7485063"/>
            <a:ext cx="4535488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482725" y="955675"/>
            <a:ext cx="4535488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482725" y="8369300"/>
            <a:ext cx="4535488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8E3EC-C505-49C1-A786-EDF1B8A224C9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xmlns="" val="1572706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428625"/>
            <a:ext cx="6805613" cy="178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it-IT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2495550"/>
            <a:ext cx="6805613" cy="705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it-IT" smtClean="0"/>
              <a:t>Textmasterformate durch Klicken bearbeiten</a:t>
            </a:r>
          </a:p>
          <a:p>
            <a:pPr lvl="1"/>
            <a:r>
              <a:rPr lang="de-DE" altLang="it-IT" smtClean="0"/>
              <a:t>Zweite Ebene</a:t>
            </a:r>
          </a:p>
          <a:p>
            <a:pPr lvl="2"/>
            <a:r>
              <a:rPr lang="de-DE" altLang="it-IT" smtClean="0"/>
              <a:t>Dritte Ebene</a:t>
            </a:r>
          </a:p>
          <a:p>
            <a:pPr lvl="3"/>
            <a:r>
              <a:rPr lang="de-DE" altLang="it-IT" smtClean="0"/>
              <a:t>Vierte Ebene</a:t>
            </a:r>
          </a:p>
          <a:p>
            <a:pPr lvl="4"/>
            <a:r>
              <a:rPr lang="de-DE" altLang="it-IT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25" y="9737725"/>
            <a:ext cx="17653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5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3" y="9737725"/>
            <a:ext cx="2395537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5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8138" y="9737725"/>
            <a:ext cx="17653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500"/>
            </a:lvl1pPr>
          </a:lstStyle>
          <a:p>
            <a:pPr>
              <a:defRPr/>
            </a:pPr>
            <a:fld id="{770FB706-AAF8-40B3-A480-988F55FCF845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2pPr>
      <a:lvl3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3pPr>
      <a:lvl4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4pPr>
      <a:lvl5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5pPr>
      <a:lvl6pPr marL="4572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6pPr>
      <a:lvl7pPr marL="9144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7pPr>
      <a:lvl8pPr marL="13716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8pPr>
      <a:lvl9pPr marL="18288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9pPr>
    </p:titleStyle>
    <p:bodyStyle>
      <a:lvl1pPr marL="373063" indent="-373063" algn="l" defTabSz="995363" rtl="0" eaLnBrk="0" fontAlgn="base" hangingPunct="0">
        <a:spcBef>
          <a:spcPct val="20000"/>
        </a:spcBef>
        <a:spcAft>
          <a:spcPct val="0"/>
        </a:spcAft>
        <a:buChar char="•"/>
        <a:defRPr sz="3500">
          <a:solidFill>
            <a:schemeClr val="tx1"/>
          </a:solidFill>
          <a:latin typeface="+mn-lt"/>
          <a:ea typeface="+mn-ea"/>
          <a:cs typeface="+mn-cs"/>
        </a:defRPr>
      </a:lvl1pPr>
      <a:lvl2pPr marL="809625" indent="-311150" algn="l" defTabSz="995363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44600" indent="-249238" algn="l" defTabSz="995363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3pPr>
      <a:lvl4pPr marL="1743075" indent="-249238" algn="l" defTabSz="995363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239963" indent="-249238" algn="l" defTabSz="995363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6971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31543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6115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40687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8"/>
          <p:cNvSpPr>
            <a:spLocks noChangeArrowheads="1"/>
          </p:cNvSpPr>
          <p:nvPr/>
        </p:nvSpPr>
        <p:spPr bwMode="auto">
          <a:xfrm>
            <a:off x="0" y="0"/>
            <a:ext cx="7561263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800"/>
          </a:p>
        </p:txBody>
      </p:sp>
      <p:sp>
        <p:nvSpPr>
          <p:cNvPr id="2051" name="Rectangle 9"/>
          <p:cNvSpPr>
            <a:spLocks noChangeArrowheads="1"/>
          </p:cNvSpPr>
          <p:nvPr/>
        </p:nvSpPr>
        <p:spPr bwMode="auto">
          <a:xfrm>
            <a:off x="0" y="0"/>
            <a:ext cx="7561263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800"/>
          </a:p>
        </p:txBody>
      </p:sp>
      <p:pic>
        <p:nvPicPr>
          <p:cNvPr id="205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33363"/>
            <a:ext cx="7561263" cy="567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96255" y="5994772"/>
            <a:ext cx="6913563" cy="3385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95363">
              <a:spcBef>
                <a:spcPct val="20000"/>
              </a:spcBef>
              <a:buChar char="•"/>
              <a:defRPr sz="3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95363">
              <a:spcBef>
                <a:spcPct val="20000"/>
              </a:spcBef>
              <a:buChar char="–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5363">
              <a:spcBef>
                <a:spcPct val="20000"/>
              </a:spcBef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5363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5363">
              <a:spcBef>
                <a:spcPct val="20000"/>
              </a:spcBef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000" b="1" dirty="0"/>
              <a:t>Gasdotto TAP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000" b="1" dirty="0"/>
              <a:t>«Trans Adriatic Pipeline»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000" b="1" dirty="0" smtClean="0"/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000" b="1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000" b="1" dirty="0" smtClean="0"/>
              <a:t>Prescrizione A.24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000" b="1" dirty="0" smtClean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000" b="1" dirty="0" smtClean="0"/>
              <a:t>“Progetto della Rete di Monitoraggio”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000" b="1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dirty="0"/>
              <a:t>Doc. n. </a:t>
            </a:r>
            <a:r>
              <a:rPr lang="it-IT" altLang="it-IT" sz="1800" dirty="0" smtClean="0"/>
              <a:t>IAL00-ERM-643-Y-TAE-1044</a:t>
            </a:r>
            <a:endParaRPr lang="it-IT" altLang="it-IT" sz="18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dirty="0"/>
              <a:t>Rev. </a:t>
            </a:r>
            <a:r>
              <a:rPr lang="it-IT" altLang="it-IT" sz="1800" dirty="0" smtClean="0"/>
              <a:t>2</a:t>
            </a:r>
            <a:endParaRPr lang="it-IT" altLang="it-IT" sz="1800" dirty="0" smtClean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dirty="0" smtClean="0"/>
              <a:t>Novembre </a:t>
            </a:r>
            <a:r>
              <a:rPr lang="it-IT" altLang="it-IT" sz="1800" dirty="0"/>
              <a:t>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26</Words>
  <Application>Microsoft Office PowerPoint</Application>
  <PresentationFormat>Custom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Standarddesign</vt:lpstr>
      <vt:lpstr>Slide 1</vt:lpstr>
    </vt:vector>
  </TitlesOfParts>
  <Company>E.ON 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A32873</dc:creator>
  <cp:lastModifiedBy>Carmine Della Corte</cp:lastModifiedBy>
  <cp:revision>170</cp:revision>
  <cp:lastPrinted>2016-06-21T11:49:58Z</cp:lastPrinted>
  <dcterms:created xsi:type="dcterms:W3CDTF">2012-12-12T18:18:52Z</dcterms:created>
  <dcterms:modified xsi:type="dcterms:W3CDTF">2016-11-18T08:21:24Z</dcterms:modified>
</cp:coreProperties>
</file>